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399288" cy="43200638"/>
  <p:notesSz cx="6858000" cy="9144000"/>
  <p:defaultTextStyle>
    <a:defPPr>
      <a:defRPr lang="es-ES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 xmlns:mv="urn:schemas-microsoft-com:mac:vml" xmlns:mc="http://schemas.openxmlformats.org/markup-compatibility/2006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9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79" autoAdjust="0"/>
    <p:restoredTop sz="94635" autoAdjust="0"/>
  </p:normalViewPr>
  <p:slideViewPr>
    <p:cSldViewPr snapToGrid="0" snapToObjects="1">
      <p:cViewPr>
        <p:scale>
          <a:sx n="30" d="100"/>
          <a:sy n="30" d="100"/>
        </p:scale>
        <p:origin x="-1984" y="-80"/>
      </p:cViewPr>
      <p:guideLst>
        <p:guide orient="horz" pos="13606"/>
        <p:guide pos="10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C51E-5C0D-194F-BFE4-28AAC2A2136E}" type="datetimeFigureOut">
              <a:rPr lang="es-ES" smtClean="0"/>
              <a:pPr/>
              <a:t>25/08/22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FCA3-037E-A740-896A-F494D18E191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817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C51E-5C0D-194F-BFE4-28AAC2A2136E}" type="datetimeFigureOut">
              <a:rPr lang="es-ES" smtClean="0"/>
              <a:pPr/>
              <a:t>25/08/22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FCA3-037E-A740-896A-F494D18E191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645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C51E-5C0D-194F-BFE4-28AAC2A2136E}" type="datetimeFigureOut">
              <a:rPr lang="es-ES" smtClean="0"/>
              <a:pPr/>
              <a:t>25/08/22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FCA3-037E-A740-896A-F494D18E191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515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C51E-5C0D-194F-BFE4-28AAC2A2136E}" type="datetimeFigureOut">
              <a:rPr lang="es-ES" smtClean="0"/>
              <a:pPr/>
              <a:t>25/08/22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FCA3-037E-A740-896A-F494D18E191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189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C51E-5C0D-194F-BFE4-28AAC2A2136E}" type="datetimeFigureOut">
              <a:rPr lang="es-ES" smtClean="0"/>
              <a:pPr/>
              <a:t>25/08/22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FCA3-037E-A740-896A-F494D18E191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47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C51E-5C0D-194F-BFE4-28AAC2A2136E}" type="datetimeFigureOut">
              <a:rPr lang="es-ES" smtClean="0"/>
              <a:pPr/>
              <a:t>25/08/22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FCA3-037E-A740-896A-F494D18E191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372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C51E-5C0D-194F-BFE4-28AAC2A2136E}" type="datetimeFigureOut">
              <a:rPr lang="es-ES" smtClean="0"/>
              <a:pPr/>
              <a:t>25/08/22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FCA3-037E-A740-896A-F494D18E191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56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C51E-5C0D-194F-BFE4-28AAC2A2136E}" type="datetimeFigureOut">
              <a:rPr lang="es-ES" smtClean="0"/>
              <a:pPr/>
              <a:t>25/08/22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FCA3-037E-A740-896A-F494D18E191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81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C51E-5C0D-194F-BFE4-28AAC2A2136E}" type="datetimeFigureOut">
              <a:rPr lang="es-ES" smtClean="0"/>
              <a:pPr/>
              <a:t>25/08/22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FCA3-037E-A740-896A-F494D18E191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65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C51E-5C0D-194F-BFE4-28AAC2A2136E}" type="datetimeFigureOut">
              <a:rPr lang="es-ES" smtClean="0"/>
              <a:pPr/>
              <a:t>25/08/22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FCA3-037E-A740-896A-F494D18E191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937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1C51E-5C0D-194F-BFE4-28AAC2A2136E}" type="datetimeFigureOut">
              <a:rPr lang="es-ES" smtClean="0"/>
              <a:pPr/>
              <a:t>25/08/22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FCA3-037E-A740-896A-F494D18E191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163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1C51E-5C0D-194F-BFE4-28AAC2A2136E}" type="datetimeFigureOut">
              <a:rPr lang="es-ES" smtClean="0"/>
              <a:pPr/>
              <a:t>25/08/22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EFCA3-037E-A740-896A-F494D18E191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82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abeceraFich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6689"/>
            <a:ext cx="32372300" cy="66802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xmlns:mv="urn:schemas-microsoft-com:mac:vml" xmlns:mc="http://schemas.openxmlformats.org/markup-compatibility/2006" id="{4F7DC8D5-7512-6E41-AD79-842DECA51EAC}"/>
              </a:ext>
            </a:extLst>
          </p:cNvPr>
          <p:cNvSpPr txBox="1"/>
          <p:nvPr/>
        </p:nvSpPr>
        <p:spPr>
          <a:xfrm>
            <a:off x="1704338" y="7660976"/>
            <a:ext cx="2910839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/>
              <a:t>Afiliación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xmlns:mv="urn:schemas-microsoft-com:mac:vml" xmlns:mc="http://schemas.openxmlformats.org/markup-compatibility/2006" id="{AD8562AE-25F8-4C4F-BE4F-6EF1B6BA230F}"/>
              </a:ext>
            </a:extLst>
          </p:cNvPr>
          <p:cNvSpPr txBox="1"/>
          <p:nvPr/>
        </p:nvSpPr>
        <p:spPr>
          <a:xfrm>
            <a:off x="1746669" y="8709880"/>
            <a:ext cx="29108399" cy="6740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/>
              <a:t>Introducción</a:t>
            </a:r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xmlns:mv="urn:schemas-microsoft-com:mac:vml" xmlns:mc="http://schemas.openxmlformats.org/markup-compatibility/2006" id="{503894C1-D52C-5C4E-8375-CFEDD5613C06}"/>
              </a:ext>
            </a:extLst>
          </p:cNvPr>
          <p:cNvSpPr txBox="1"/>
          <p:nvPr/>
        </p:nvSpPr>
        <p:spPr>
          <a:xfrm>
            <a:off x="1789000" y="14425312"/>
            <a:ext cx="1030356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/>
              <a:t>Objetivo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xmlns:mv="urn:schemas-microsoft-com:mac:vml" xmlns:mc="http://schemas.openxmlformats.org/markup-compatibility/2006" id="{22793873-6898-8B4B-9075-69573BD89547}"/>
              </a:ext>
            </a:extLst>
          </p:cNvPr>
          <p:cNvSpPr txBox="1"/>
          <p:nvPr/>
        </p:nvSpPr>
        <p:spPr>
          <a:xfrm>
            <a:off x="1789000" y="15622006"/>
            <a:ext cx="29108399" cy="6740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/>
              <a:t>Material y métodos</a:t>
            </a:r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xmlns:mv="urn:schemas-microsoft-com:mac:vml" xmlns:mc="http://schemas.openxmlformats.org/markup-compatibility/2006" id="{7FB74128-19D5-424A-9ECC-8842B72CE159}"/>
              </a:ext>
            </a:extLst>
          </p:cNvPr>
          <p:cNvSpPr txBox="1"/>
          <p:nvPr/>
        </p:nvSpPr>
        <p:spPr>
          <a:xfrm>
            <a:off x="1831331" y="22534132"/>
            <a:ext cx="29108399" cy="89562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/>
              <a:t>Resultados</a:t>
            </a:r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xmlns:mv="urn:schemas-microsoft-com:mac:vml" xmlns:mc="http://schemas.openxmlformats.org/markup-compatibility/2006" id="{38E7334B-39BB-C048-8B53-2819166333F3}"/>
              </a:ext>
            </a:extLst>
          </p:cNvPr>
          <p:cNvSpPr txBox="1"/>
          <p:nvPr/>
        </p:nvSpPr>
        <p:spPr>
          <a:xfrm>
            <a:off x="1849550" y="31683647"/>
            <a:ext cx="29108399" cy="6740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/>
              <a:t>Conclusiones</a:t>
            </a:r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  <a:p>
            <a:endParaRPr lang="es-ES" sz="48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xmlns:mv="urn:schemas-microsoft-com:mac:vml" xmlns:mc="http://schemas.openxmlformats.org/markup-compatibility/2006" id="{1052B7A9-7E98-D349-B00F-2F0094F5F067}"/>
              </a:ext>
            </a:extLst>
          </p:cNvPr>
          <p:cNvSpPr txBox="1"/>
          <p:nvPr/>
        </p:nvSpPr>
        <p:spPr>
          <a:xfrm>
            <a:off x="1831331" y="38644688"/>
            <a:ext cx="2910839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/>
              <a:t>Referencias</a:t>
            </a:r>
          </a:p>
          <a:p>
            <a:endParaRPr lang="es-ES" sz="4800" dirty="0"/>
          </a:p>
          <a:p>
            <a:endParaRPr lang="es-ES" sz="48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xmlns:mv="urn:schemas-microsoft-com:mac:vml" xmlns:mc="http://schemas.openxmlformats.org/markup-compatibility/2006" id="{9AFED9FC-772C-D846-91CB-B00591FBDF75}"/>
              </a:ext>
            </a:extLst>
          </p:cNvPr>
          <p:cNvSpPr txBox="1"/>
          <p:nvPr/>
        </p:nvSpPr>
        <p:spPr>
          <a:xfrm>
            <a:off x="8839199" y="1840698"/>
            <a:ext cx="2117366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600" b="1" dirty="0"/>
              <a:t>TÍTULO DEL TRABAJO</a:t>
            </a:r>
          </a:p>
        </p:txBody>
      </p:sp>
      <p:pic>
        <p:nvPicPr>
          <p:cNvPr id="3" name="Imagen 2" descr="pie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218331"/>
            <a:ext cx="32398081" cy="1974972"/>
          </a:xfrm>
          <a:prstGeom prst="rect">
            <a:avLst/>
          </a:prstGeom>
        </p:spPr>
      </p:pic>
      <p:sp>
        <p:nvSpPr>
          <p:cNvPr id="14" name="CuadroTexto 1">
            <a:extLst>
              <a:ext uri="{FF2B5EF4-FFF2-40B4-BE49-F238E27FC236}">
                <a16:creationId xmlns:a16="http://schemas.microsoft.com/office/drawing/2014/main" xmlns="" xmlns:mv="urn:schemas-microsoft-com:mac:vml" xmlns:mc="http://schemas.openxmlformats.org/markup-compatibility/2006" id="{4F7DC8D5-7512-6E41-AD79-842DECA51EAC}"/>
              </a:ext>
            </a:extLst>
          </p:cNvPr>
          <p:cNvSpPr txBox="1"/>
          <p:nvPr/>
        </p:nvSpPr>
        <p:spPr>
          <a:xfrm>
            <a:off x="1687414" y="6543511"/>
            <a:ext cx="2910839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Autores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17132712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13</Words>
  <Application>Microsoft Macintosh PowerPoint</Application>
  <PresentationFormat>Personalizado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Jose.Casana@uv.es</dc:creator>
  <cp:lastModifiedBy>nada</cp:lastModifiedBy>
  <cp:revision>9</cp:revision>
  <dcterms:created xsi:type="dcterms:W3CDTF">2022-01-18T12:17:37Z</dcterms:created>
  <dcterms:modified xsi:type="dcterms:W3CDTF">2022-08-25T10:52:12Z</dcterms:modified>
</cp:coreProperties>
</file>